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ira Sans" charset="1" panose="020B0503050000020004"/>
      <p:regular r:id="rId15"/>
    </p:embeddedFont>
    <p:embeddedFont>
      <p:font typeface="Fira Sans Ultra-Bold" charset="1" panose="020B0903050000020004"/>
      <p:regular r:id="rId16"/>
    </p:embeddedFont>
    <p:embeddedFont>
      <p:font typeface="Open Sans Bold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62106" y="2398927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1313" t="0" r="-2131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375739" y="331520"/>
            <a:ext cx="5536522" cy="1911830"/>
          </a:xfrm>
          <a:custGeom>
            <a:avLst/>
            <a:gdLst/>
            <a:ahLst/>
            <a:cxnLst/>
            <a:rect r="r" b="b" t="t" l="l"/>
            <a:pathLst>
              <a:path h="1911830" w="5536522">
                <a:moveTo>
                  <a:pt x="0" y="0"/>
                </a:moveTo>
                <a:lnTo>
                  <a:pt x="5536522" y="0"/>
                </a:lnTo>
                <a:lnTo>
                  <a:pt x="5536522" y="1911830"/>
                </a:lnTo>
                <a:lnTo>
                  <a:pt x="0" y="191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5217" y="603016"/>
            <a:ext cx="5558735" cy="1368838"/>
          </a:xfrm>
          <a:custGeom>
            <a:avLst/>
            <a:gdLst/>
            <a:ahLst/>
            <a:cxnLst/>
            <a:rect r="r" b="b" t="t" l="l"/>
            <a:pathLst>
              <a:path h="1368838" w="5558735">
                <a:moveTo>
                  <a:pt x="0" y="0"/>
                </a:moveTo>
                <a:lnTo>
                  <a:pt x="5558735" y="0"/>
                </a:lnTo>
                <a:lnTo>
                  <a:pt x="5558735" y="1368838"/>
                </a:lnTo>
                <a:lnTo>
                  <a:pt x="0" y="136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6823" y="6882121"/>
            <a:ext cx="8617177" cy="295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Intergrantes: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Marcos Mayorga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Ignacio Ralph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Eduardo Cardenas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Jordan Piña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Arturo Vargas (Profesor guia)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66632"/>
            <a:ext cx="8617177" cy="281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PROYECTO </a:t>
            </a:r>
          </a:p>
          <a:p>
            <a:pPr algn="ctr" marL="0" indent="0" lvl="0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“MI ASODI”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93" t="0" r="-2009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1201532" y="-2972405"/>
            <a:ext cx="3903705" cy="5159009"/>
            <a:chOff x="0" y="0"/>
            <a:chExt cx="4064946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2C292E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-1510714" y="8092888"/>
            <a:ext cx="4212886" cy="5567613"/>
            <a:chOff x="0" y="0"/>
            <a:chExt cx="4064946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2C292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96875" y="647169"/>
            <a:ext cx="5645051" cy="2775790"/>
            <a:chOff x="0" y="0"/>
            <a:chExt cx="1486762" cy="7310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6762" cy="731072"/>
            </a:xfrm>
            <a:custGeom>
              <a:avLst/>
              <a:gdLst/>
              <a:ahLst/>
              <a:cxnLst/>
              <a:rect r="r" b="b" t="t" l="l"/>
              <a:pathLst>
                <a:path h="731072" w="1486762">
                  <a:moveTo>
                    <a:pt x="69944" y="0"/>
                  </a:moveTo>
                  <a:lnTo>
                    <a:pt x="1416818" y="0"/>
                  </a:lnTo>
                  <a:cubicBezTo>
                    <a:pt x="1435369" y="0"/>
                    <a:pt x="1453159" y="7369"/>
                    <a:pt x="1466276" y="20486"/>
                  </a:cubicBezTo>
                  <a:cubicBezTo>
                    <a:pt x="1479393" y="33603"/>
                    <a:pt x="1486762" y="51394"/>
                    <a:pt x="1486762" y="69944"/>
                  </a:cubicBezTo>
                  <a:lnTo>
                    <a:pt x="1486762" y="661128"/>
                  </a:lnTo>
                  <a:cubicBezTo>
                    <a:pt x="1486762" y="679678"/>
                    <a:pt x="1479393" y="697469"/>
                    <a:pt x="1466276" y="710586"/>
                  </a:cubicBezTo>
                  <a:cubicBezTo>
                    <a:pt x="1453159" y="723703"/>
                    <a:pt x="1435369" y="731072"/>
                    <a:pt x="1416818" y="731072"/>
                  </a:cubicBezTo>
                  <a:lnTo>
                    <a:pt x="69944" y="731072"/>
                  </a:lnTo>
                  <a:cubicBezTo>
                    <a:pt x="51394" y="731072"/>
                    <a:pt x="33603" y="723703"/>
                    <a:pt x="20486" y="710586"/>
                  </a:cubicBezTo>
                  <a:cubicBezTo>
                    <a:pt x="7369" y="697469"/>
                    <a:pt x="0" y="679678"/>
                    <a:pt x="0" y="661128"/>
                  </a:cubicBezTo>
                  <a:lnTo>
                    <a:pt x="0" y="69944"/>
                  </a:lnTo>
                  <a:cubicBezTo>
                    <a:pt x="0" y="51394"/>
                    <a:pt x="7369" y="33603"/>
                    <a:pt x="20486" y="20486"/>
                  </a:cubicBezTo>
                  <a:cubicBezTo>
                    <a:pt x="33603" y="7369"/>
                    <a:pt x="51394" y="0"/>
                    <a:pt x="69944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86762" cy="788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45615" y="-538722"/>
            <a:ext cx="5147570" cy="5147570"/>
          </a:xfrm>
          <a:custGeom>
            <a:avLst/>
            <a:gdLst/>
            <a:ahLst/>
            <a:cxnLst/>
            <a:rect r="r" b="b" t="t" l="l"/>
            <a:pathLst>
              <a:path h="5147570" w="5147570">
                <a:moveTo>
                  <a:pt x="0" y="0"/>
                </a:moveTo>
                <a:lnTo>
                  <a:pt x="5147570" y="0"/>
                </a:lnTo>
                <a:lnTo>
                  <a:pt x="5147570" y="5147571"/>
                </a:lnTo>
                <a:lnTo>
                  <a:pt x="0" y="5147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3136" y="0"/>
            <a:ext cx="5161544" cy="6451931"/>
          </a:xfrm>
          <a:custGeom>
            <a:avLst/>
            <a:gdLst/>
            <a:ahLst/>
            <a:cxnLst/>
            <a:rect r="r" b="b" t="t" l="l"/>
            <a:pathLst>
              <a:path h="6451931" w="5161544">
                <a:moveTo>
                  <a:pt x="0" y="0"/>
                </a:moveTo>
                <a:lnTo>
                  <a:pt x="5161544" y="0"/>
                </a:lnTo>
                <a:lnTo>
                  <a:pt x="5161544" y="6451931"/>
                </a:lnTo>
                <a:lnTo>
                  <a:pt x="0" y="645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557307"/>
            <a:ext cx="9397781" cy="5433092"/>
          </a:xfrm>
          <a:custGeom>
            <a:avLst/>
            <a:gdLst/>
            <a:ahLst/>
            <a:cxnLst/>
            <a:rect r="r" b="b" t="t" l="l"/>
            <a:pathLst>
              <a:path h="5433092" w="9397781">
                <a:moveTo>
                  <a:pt x="0" y="0"/>
                </a:moveTo>
                <a:lnTo>
                  <a:pt x="9397781" y="0"/>
                </a:lnTo>
                <a:lnTo>
                  <a:pt x="9397781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94680" y="712807"/>
            <a:ext cx="7021655" cy="298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ASODI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una institucion sin fines de lucro dedicada a 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brindar atencion medica y apoyo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personas con enfermedades renales o transplantados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94680" y="4023097"/>
            <a:ext cx="7021655" cy="598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"Ser una institución referente a nivel nacional en materia renal, promoviendo la defensa de los intereses del enfermo renal y los trasplantados, la prevención de la enfermedad y la promoción de la donación de órganos a través de la información y educación de la población"</a:t>
            </a:r>
          </a:p>
        </p:txBody>
      </p:sp>
    </p:spTree>
  </p:cSld>
  <p:clrMapOvr>
    <a:masterClrMapping/>
  </p:clrMapOvr>
  <p:transition spd="fast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3229495"/>
            <a:ext cx="3903705" cy="515900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7D9B76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1510714" y="8092888"/>
            <a:ext cx="4212886" cy="5567613"/>
            <a:chOff x="0" y="0"/>
            <a:chExt cx="4064946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7D9B76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5437" y="1314599"/>
            <a:ext cx="2732613" cy="2732613"/>
          </a:xfrm>
          <a:custGeom>
            <a:avLst/>
            <a:gdLst/>
            <a:ahLst/>
            <a:cxnLst/>
            <a:rect r="r" b="b" t="t" l="l"/>
            <a:pathLst>
              <a:path h="2732613" w="2732613">
                <a:moveTo>
                  <a:pt x="0" y="0"/>
                </a:moveTo>
                <a:lnTo>
                  <a:pt x="2732613" y="0"/>
                </a:lnTo>
                <a:lnTo>
                  <a:pt x="2732613" y="2732613"/>
                </a:lnTo>
                <a:lnTo>
                  <a:pt x="0" y="2732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437" y="6434426"/>
            <a:ext cx="2795116" cy="2529122"/>
          </a:xfrm>
          <a:custGeom>
            <a:avLst/>
            <a:gdLst/>
            <a:ahLst/>
            <a:cxnLst/>
            <a:rect r="r" b="b" t="t" l="l"/>
            <a:pathLst>
              <a:path h="2529122" w="2795116">
                <a:moveTo>
                  <a:pt x="0" y="0"/>
                </a:moveTo>
                <a:lnTo>
                  <a:pt x="2795116" y="0"/>
                </a:lnTo>
                <a:lnTo>
                  <a:pt x="2795116" y="2529122"/>
                </a:lnTo>
                <a:lnTo>
                  <a:pt x="0" y="252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980553" y="5324247"/>
            <a:ext cx="2338491" cy="2374739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2918050" y="2680906"/>
            <a:ext cx="2400993" cy="2643342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15145" y="2146749"/>
            <a:ext cx="1416215" cy="1620847"/>
          </a:xfrm>
          <a:custGeom>
            <a:avLst/>
            <a:gdLst/>
            <a:ahLst/>
            <a:cxnLst/>
            <a:rect r="r" b="b" t="t" l="l"/>
            <a:pathLst>
              <a:path h="1620847" w="1416215">
                <a:moveTo>
                  <a:pt x="0" y="0"/>
                </a:moveTo>
                <a:lnTo>
                  <a:pt x="1416215" y="0"/>
                </a:lnTo>
                <a:lnTo>
                  <a:pt x="1416215" y="1620847"/>
                </a:lnTo>
                <a:lnTo>
                  <a:pt x="0" y="1620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15145" y="6888563"/>
            <a:ext cx="1416215" cy="1620847"/>
          </a:xfrm>
          <a:custGeom>
            <a:avLst/>
            <a:gdLst/>
            <a:ahLst/>
            <a:cxnLst/>
            <a:rect r="r" b="b" t="t" l="l"/>
            <a:pathLst>
              <a:path h="1620847" w="1416215">
                <a:moveTo>
                  <a:pt x="0" y="0"/>
                </a:moveTo>
                <a:lnTo>
                  <a:pt x="1416215" y="0"/>
                </a:lnTo>
                <a:lnTo>
                  <a:pt x="1416215" y="1620847"/>
                </a:lnTo>
                <a:lnTo>
                  <a:pt x="0" y="1620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91099" y="1478611"/>
            <a:ext cx="2315606" cy="2669985"/>
          </a:xfrm>
          <a:custGeom>
            <a:avLst/>
            <a:gdLst/>
            <a:ahLst/>
            <a:cxnLst/>
            <a:rect r="r" b="b" t="t" l="l"/>
            <a:pathLst>
              <a:path h="2669985" w="2315606">
                <a:moveTo>
                  <a:pt x="0" y="0"/>
                </a:moveTo>
                <a:lnTo>
                  <a:pt x="2315606" y="0"/>
                </a:lnTo>
                <a:lnTo>
                  <a:pt x="2315606" y="2669985"/>
                </a:lnTo>
                <a:lnTo>
                  <a:pt x="0" y="2669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8478712" y="5305740"/>
            <a:ext cx="934197" cy="18507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9412909" y="2813604"/>
            <a:ext cx="2678190" cy="2577190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>
            <a:off x="9412909" y="5305740"/>
            <a:ext cx="2678190" cy="1349434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091099" y="5511072"/>
            <a:ext cx="2288204" cy="2288204"/>
          </a:xfrm>
          <a:custGeom>
            <a:avLst/>
            <a:gdLst/>
            <a:ahLst/>
            <a:cxnLst/>
            <a:rect r="r" b="b" t="t" l="l"/>
            <a:pathLst>
              <a:path h="2288204" w="2288204">
                <a:moveTo>
                  <a:pt x="0" y="0"/>
                </a:moveTo>
                <a:lnTo>
                  <a:pt x="2288204" y="0"/>
                </a:lnTo>
                <a:lnTo>
                  <a:pt x="2288204" y="2288204"/>
                </a:lnTo>
                <a:lnTo>
                  <a:pt x="0" y="2288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4406705" y="2813604"/>
            <a:ext cx="1514703" cy="2307152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flipV="true">
            <a:off x="14379303" y="5120756"/>
            <a:ext cx="1542104" cy="1534418"/>
          </a:xfrm>
          <a:prstGeom prst="line">
            <a:avLst/>
          </a:prstGeom>
          <a:ln cap="flat" w="38100">
            <a:solidFill>
              <a:srgbClr val="272727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3112355" y="4203675"/>
            <a:ext cx="1307397" cy="1307397"/>
          </a:xfrm>
          <a:custGeom>
            <a:avLst/>
            <a:gdLst/>
            <a:ahLst/>
            <a:cxnLst/>
            <a:rect r="r" b="b" t="t" l="l"/>
            <a:pathLst>
              <a:path h="1307397" w="1307397">
                <a:moveTo>
                  <a:pt x="0" y="0"/>
                </a:moveTo>
                <a:lnTo>
                  <a:pt x="1307397" y="0"/>
                </a:lnTo>
                <a:lnTo>
                  <a:pt x="1307397" y="1307397"/>
                </a:lnTo>
                <a:lnTo>
                  <a:pt x="0" y="1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921407" y="4098641"/>
            <a:ext cx="2335785" cy="2335785"/>
          </a:xfrm>
          <a:custGeom>
            <a:avLst/>
            <a:gdLst/>
            <a:ahLst/>
            <a:cxnLst/>
            <a:rect r="r" b="b" t="t" l="l"/>
            <a:pathLst>
              <a:path h="2335785" w="2335785">
                <a:moveTo>
                  <a:pt x="0" y="0"/>
                </a:moveTo>
                <a:lnTo>
                  <a:pt x="2335785" y="0"/>
                </a:lnTo>
                <a:lnTo>
                  <a:pt x="2335785" y="2335785"/>
                </a:lnTo>
                <a:lnTo>
                  <a:pt x="0" y="2335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340740" y="4352704"/>
            <a:ext cx="3137972" cy="1906073"/>
          </a:xfrm>
          <a:custGeom>
            <a:avLst/>
            <a:gdLst/>
            <a:ahLst/>
            <a:cxnLst/>
            <a:rect r="r" b="b" t="t" l="l"/>
            <a:pathLst>
              <a:path h="1906073" w="3137972">
                <a:moveTo>
                  <a:pt x="0" y="0"/>
                </a:moveTo>
                <a:lnTo>
                  <a:pt x="3137972" y="0"/>
                </a:lnTo>
                <a:lnTo>
                  <a:pt x="3137972" y="1906073"/>
                </a:lnTo>
                <a:lnTo>
                  <a:pt x="0" y="1906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112355" y="419127"/>
            <a:ext cx="10863257" cy="120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Proceso actual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4247" y="9108515"/>
            <a:ext cx="16015053" cy="5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Nota: la gran mayoria de pacientes de ASODI se originan de este proceso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31360" y="2366841"/>
            <a:ext cx="4293829" cy="90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27272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Tienes X dias para </a:t>
            </a:r>
            <a:r>
              <a:rPr lang="en-US" b="true" sz="2600" i="true">
                <a:solidFill>
                  <a:srgbClr val="27272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contactarte </a:t>
            </a:r>
            <a:r>
              <a:rPr lang="en-US" sz="2600" i="true">
                <a:solidFill>
                  <a:srgbClr val="27272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con el paciente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64567" y="7317973"/>
            <a:ext cx="4260621" cy="90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i="true">
                <a:solidFill>
                  <a:srgbClr val="27272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Tienes X dias para </a:t>
            </a:r>
            <a:r>
              <a:rPr lang="en-US" b="true" sz="2600" i="true">
                <a:solidFill>
                  <a:srgbClr val="27272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tratar</a:t>
            </a:r>
            <a:r>
              <a:rPr lang="en-US" sz="2600" i="true">
                <a:solidFill>
                  <a:srgbClr val="272727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al paciente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47762" y="4304211"/>
            <a:ext cx="2002279" cy="44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Ficha medica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47762" y="7951676"/>
            <a:ext cx="2315606" cy="44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Agendar hora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027328" y="6452273"/>
            <a:ext cx="1935245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2"/>
              </a:lnSpc>
              <a:spcBef>
                <a:spcPct val="0"/>
              </a:spcBef>
            </a:pPr>
            <a:r>
              <a:rPr lang="en-US" sz="2544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Tratamiento del paciente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78540" y="5343169"/>
            <a:ext cx="2575028" cy="34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Listado de pacientes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5302" y="1859662"/>
            <a:ext cx="2315606" cy="2669985"/>
          </a:xfrm>
          <a:custGeom>
            <a:avLst/>
            <a:gdLst/>
            <a:ahLst/>
            <a:cxnLst/>
            <a:rect r="r" b="b" t="t" l="l"/>
            <a:pathLst>
              <a:path h="2669985" w="2315606">
                <a:moveTo>
                  <a:pt x="0" y="0"/>
                </a:moveTo>
                <a:lnTo>
                  <a:pt x="2315605" y="0"/>
                </a:lnTo>
                <a:lnTo>
                  <a:pt x="2315605" y="2669986"/>
                </a:lnTo>
                <a:lnTo>
                  <a:pt x="0" y="266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4407" y="1859662"/>
            <a:ext cx="2794559" cy="2794559"/>
          </a:xfrm>
          <a:custGeom>
            <a:avLst/>
            <a:gdLst/>
            <a:ahLst/>
            <a:cxnLst/>
            <a:rect r="r" b="b" t="t" l="l"/>
            <a:pathLst>
              <a:path h="2794559" w="2794559">
                <a:moveTo>
                  <a:pt x="0" y="0"/>
                </a:moveTo>
                <a:lnTo>
                  <a:pt x="2794560" y="0"/>
                </a:lnTo>
                <a:lnTo>
                  <a:pt x="2794560" y="2794560"/>
                </a:lnTo>
                <a:lnTo>
                  <a:pt x="0" y="2794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67262" y="1859662"/>
            <a:ext cx="3095267" cy="3095267"/>
          </a:xfrm>
          <a:custGeom>
            <a:avLst/>
            <a:gdLst/>
            <a:ahLst/>
            <a:cxnLst/>
            <a:rect r="r" b="b" t="t" l="l"/>
            <a:pathLst>
              <a:path h="3095267" w="3095267">
                <a:moveTo>
                  <a:pt x="0" y="0"/>
                </a:moveTo>
                <a:lnTo>
                  <a:pt x="3095267" y="0"/>
                </a:lnTo>
                <a:lnTo>
                  <a:pt x="3095267" y="3095268"/>
                </a:lnTo>
                <a:lnTo>
                  <a:pt x="0" y="3095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65263" y="8141729"/>
            <a:ext cx="15132028" cy="1806886"/>
            <a:chOff x="0" y="0"/>
            <a:chExt cx="3985390" cy="475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85390" cy="475888"/>
            </a:xfrm>
            <a:custGeom>
              <a:avLst/>
              <a:gdLst/>
              <a:ahLst/>
              <a:cxnLst/>
              <a:rect r="r" b="b" t="t" l="l"/>
              <a:pathLst>
                <a:path h="475888" w="3985390">
                  <a:moveTo>
                    <a:pt x="26093" y="0"/>
                  </a:moveTo>
                  <a:lnTo>
                    <a:pt x="3959297" y="0"/>
                  </a:lnTo>
                  <a:cubicBezTo>
                    <a:pt x="3966218" y="0"/>
                    <a:pt x="3972854" y="2749"/>
                    <a:pt x="3977748" y="7642"/>
                  </a:cubicBezTo>
                  <a:cubicBezTo>
                    <a:pt x="3982641" y="12536"/>
                    <a:pt x="3985390" y="19173"/>
                    <a:pt x="3985390" y="26093"/>
                  </a:cubicBezTo>
                  <a:lnTo>
                    <a:pt x="3985390" y="449795"/>
                  </a:lnTo>
                  <a:cubicBezTo>
                    <a:pt x="3985390" y="456715"/>
                    <a:pt x="3982641" y="463352"/>
                    <a:pt x="3977748" y="468245"/>
                  </a:cubicBezTo>
                  <a:cubicBezTo>
                    <a:pt x="3972854" y="473139"/>
                    <a:pt x="3966218" y="475888"/>
                    <a:pt x="3959297" y="475888"/>
                  </a:cubicBezTo>
                  <a:lnTo>
                    <a:pt x="26093" y="475888"/>
                  </a:lnTo>
                  <a:cubicBezTo>
                    <a:pt x="19173" y="475888"/>
                    <a:pt x="12536" y="473139"/>
                    <a:pt x="7642" y="468245"/>
                  </a:cubicBezTo>
                  <a:cubicBezTo>
                    <a:pt x="2749" y="463352"/>
                    <a:pt x="0" y="456715"/>
                    <a:pt x="0" y="449795"/>
                  </a:cubicBezTo>
                  <a:lnTo>
                    <a:pt x="0" y="26093"/>
                  </a:lnTo>
                  <a:cubicBezTo>
                    <a:pt x="0" y="19173"/>
                    <a:pt x="2749" y="12536"/>
                    <a:pt x="7642" y="7642"/>
                  </a:cubicBezTo>
                  <a:cubicBezTo>
                    <a:pt x="12536" y="2749"/>
                    <a:pt x="19173" y="0"/>
                    <a:pt x="26093" y="0"/>
                  </a:cubicBez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985390" cy="533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CBDDD1"/>
                  </a:solidFill>
                  <a:latin typeface="Open Sans"/>
                  <a:ea typeface="Open Sans"/>
                  <a:cs typeface="Open Sans"/>
                  <a:sym typeface="Open Sans"/>
                </a:rPr>
                <a:t>Estos problemas se pueden presentar </a:t>
              </a:r>
              <a:r>
                <a:rPr lang="en-US" b="true" sz="2600">
                  <a:solidFill>
                    <a:srgbClr val="CBDDD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 múltiples pacientes</a:t>
              </a:r>
              <a:r>
                <a:rPr lang="en-US" sz="2600">
                  <a:solidFill>
                    <a:srgbClr val="CBDDD1"/>
                  </a:solidFill>
                  <a:latin typeface="Open Sans"/>
                  <a:ea typeface="Open Sans"/>
                  <a:cs typeface="Open Sans"/>
                  <a:sym typeface="Open Sans"/>
                </a:rPr>
                <a:t>, lo que genera retrasos sobre el proceso en general, pero sobre todo, en el </a:t>
              </a:r>
              <a:r>
                <a:rPr lang="en-US" b="true" sz="2600">
                  <a:solidFill>
                    <a:srgbClr val="CBDDD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cumplimiento de los contratos.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91480" y="-35515"/>
            <a:ext cx="5626785" cy="156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2727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5217" y="5120198"/>
            <a:ext cx="5655774" cy="143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Ficha medica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Ficha medica desactualizada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Informacion de contacto erronea</a:t>
            </a: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72928" y="5120198"/>
            <a:ext cx="5655774" cy="18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Contacto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Cliente no responde a los llamados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Falta de evidencias de intentos de contactos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87008" y="5120198"/>
            <a:ext cx="5655774" cy="268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Proceso en general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Guardado de documentos en papel o en Excel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No existe una BD 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Ingreso de datos de forma manual, sin formularios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0426" y="189486"/>
            <a:ext cx="9885769" cy="150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0"/>
              </a:lnSpc>
            </a:pPr>
            <a:r>
              <a:rPr lang="en-US" sz="8807" b="true">
                <a:solidFill>
                  <a:srgbClr val="2727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0838" y="1789285"/>
            <a:ext cx="1526059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Desarrollar un sistema que aborde las necesidades y requisitos identificados, para ello se propone lo siguiente: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45520" y="4817556"/>
            <a:ext cx="5773266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1.- Integrar el modulo de registro de ficha medica de la aplicación ASODI v1.0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86786" y="4836606"/>
            <a:ext cx="10412692" cy="451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3"/>
              </a:lnSpc>
            </a:pP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2.- Desarrollo de un sistema web con las siguientes funciones:</a:t>
            </a:r>
          </a:p>
          <a:p>
            <a:pPr algn="l">
              <a:lnSpc>
                <a:spcPts val="3993"/>
              </a:lnSpc>
            </a:pP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a.- Registro de pacientes</a:t>
            </a:r>
          </a:p>
          <a:p>
            <a:pPr algn="l">
              <a:lnSpc>
                <a:spcPts val="3993"/>
              </a:lnSpc>
            </a:pP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b.- Almacenar los datos de pacientes y citas medicas en una base de datos</a:t>
            </a:r>
          </a:p>
          <a:p>
            <a:pPr algn="l">
              <a:lnSpc>
                <a:spcPts val="3993"/>
              </a:lnSpc>
            </a:pP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85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c.- Facilitar el ingreso de datos mediante campos de selección</a:t>
            </a:r>
          </a:p>
          <a:p>
            <a:pPr algn="l">
              <a:lnSpc>
                <a:spcPts val="3993"/>
              </a:lnSpc>
            </a:pPr>
          </a:p>
          <a:p>
            <a:pPr algn="ctr">
              <a:lnSpc>
                <a:spcPts val="399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01165" y="3879815"/>
            <a:ext cx="3717221" cy="37172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60785" t="-66382" r="0" b="-11980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500142" y="857250"/>
            <a:ext cx="72877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2921" y="2328544"/>
            <a:ext cx="234215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6744" y="3836635"/>
            <a:ext cx="3717221" cy="37172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70997" t="-110785" r="0" b="-9357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75586" y="3879815"/>
            <a:ext cx="3717221" cy="37172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3037" t="-26010" r="-122582" b="-6816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42079" y="3879815"/>
            <a:ext cx="3717221" cy="37172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50682" t="-63418" r="-102631" b="-350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6269" y="7530361"/>
            <a:ext cx="371722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Ignacio Ralph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00142" y="7487181"/>
            <a:ext cx="335170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Marcos Mayorga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87650" y="7530361"/>
            <a:ext cx="269309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Jordán Piña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43931" y="7530361"/>
            <a:ext cx="373012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Programador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Eduardo Cardenas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393607"/>
          <a:ext cx="15983465" cy="6864693"/>
        </p:xfrm>
        <a:graphic>
          <a:graphicData uri="http://schemas.openxmlformats.org/drawingml/2006/table">
            <a:tbl>
              <a:tblPr/>
              <a:tblGrid>
                <a:gridCol w="7750200"/>
                <a:gridCol w="8233265"/>
              </a:tblGrid>
              <a:tr h="13355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9187">
                <a:tc>
                  <a:txBody>
                    <a:bodyPr anchor="t" rtlCol="false"/>
                    <a:lstStyle/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Modificaciones a la v1.0 de ASODI</a:t>
                      </a:r>
                      <a:endParaRPr lang="en-US" sz="1100"/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Desarrollo de una base de datos</a:t>
                      </a:r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Generación de formularios de ingresos de datos (Ficha medica, usuario, peso y presion)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Registro de pacientes</a:t>
                      </a:r>
                      <a:endParaRPr lang="en-US" sz="1100"/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Registro de ficha medica</a:t>
                      </a:r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Gestión de solicitudes</a:t>
                      </a:r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Gestión de notificaciones</a:t>
                      </a:r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Perfil de super usuario</a:t>
                      </a:r>
                    </a:p>
                    <a:p>
                      <a:pPr algn="l" marL="604523" indent="-302261" lvl="1">
                        <a:lnSpc>
                          <a:spcPts val="3920"/>
                        </a:lnSpc>
                        <a:buFont typeface="Arial"/>
                        <a:buChar char="•"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Perfil administrativo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389962" y="513141"/>
            <a:ext cx="4886703" cy="150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7022" y="0"/>
            <a:ext cx="8637656" cy="7481017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267022" y="2657448"/>
            <a:ext cx="8377512" cy="725454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8396" t="0" r="-1149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7337644" y="5562654"/>
            <a:ext cx="5971334" cy="7891519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835758"/>
            <a:ext cx="13299361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GRACIAS POR SU ATENCION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DAGS8LEvs8E</dc:identifier>
  <dcterms:modified xsi:type="dcterms:W3CDTF">2011-08-01T06:04:30Z</dcterms:modified>
  <cp:revision>1</cp:revision>
  <dc:title>Copia de Proyecto ASODI</dc:title>
</cp:coreProperties>
</file>